
<file path=[Content_Types].xml><?xml version="1.0" encoding="utf-8"?>
<Types xmlns="http://schemas.openxmlformats.org/package/2006/content-types"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 hasCustomPrompt="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 hasCustomPrompt="1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1712269" y="0"/>
            <a:ext cx="20959462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标题文本"/>
          <p:cNvSpPr txBox="1"/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 hasCustomPrompt="1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13"/>
          </p:nvPr>
        </p:nvSpPr>
        <p:spPr>
          <a:xfrm>
            <a:off x="6231433" y="863203"/>
            <a:ext cx="17439681" cy="116264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/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-291704" y="1250156"/>
            <a:ext cx="16850321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0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0870" marR="0" indent="-610870" algn="l" defTabSz="82105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1055370" marR="0" indent="-610870" algn="l" defTabSz="82105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1499870" marR="0" indent="-610870" algn="l" defTabSz="82105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1944370" marR="0" indent="-610870" algn="l" defTabSz="82105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2388870" marR="0" indent="-610870" algn="l" defTabSz="82105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2833370" marR="0" indent="-610870" algn="l" defTabSz="82105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277870" marR="0" indent="-610870" algn="l" defTabSz="82105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722370" marR="0" indent="-610870" algn="l" defTabSz="82105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166870" marR="0" indent="-610870" algn="l" defTabSz="82105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05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cocoet.cn/dashboard/tasks/5e00687ec3e67a001ac612cb/preview" TargetMode="Externa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GIF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cocoet.cn/challenges/5e242226b499a300198b00bf/view" TargetMode="Externa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第一堂编程课-排序算法入门-图片版.001.jpeg" descr="第一堂编程课-排序算法入门-图片版.001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第一堂编程课-排序算法入门-图片版.010.jpeg" descr="第一堂编程课-排序算法入门-图片版.010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第一堂编程课-排序算法入门-图片版.011.jpeg" descr="第一堂编程课-排序算法入门-图片版.011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第一堂编程课-排序算法入门-图片版.012.jpeg" descr="第一堂编程课-排序算法入门-图片版.012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第一堂编程课-排序算法入门-图片版.013.jpeg" descr="第一堂编程课-排序算法入门-图片版.013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第一堂编程课-排序算法入门-图片版.014.jpeg" descr="第一堂编程课-排序算法入门-图片版.014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6" name="https://cocoet.cn/dashboard/tasks/5e00687ec3e67a001ac612cb/preview"/>
          <p:cNvSpPr txBox="1"/>
          <p:nvPr/>
        </p:nvSpPr>
        <p:spPr>
          <a:xfrm>
            <a:off x="5414645" y="11136630"/>
            <a:ext cx="12751435" cy="7423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457200">
              <a:lnSpc>
                <a:spcPts val="5000"/>
              </a:lnSpc>
              <a:defRPr sz="3000" b="0" u="sng">
                <a:solidFill>
                  <a:srgbClr val="754C25"/>
                </a:solidFill>
                <a:latin typeface="Times" panose="00000500000000020000"/>
                <a:ea typeface="Times" panose="00000500000000020000"/>
                <a:cs typeface="Times" panose="00000500000000020000"/>
                <a:sym typeface="Times" panose="00000500000000020000"/>
              </a:defRPr>
            </a:lvl1pPr>
          </a:lstStyle>
          <a:p>
            <a:r>
              <a:rPr>
                <a:latin typeface="Helvetica Neue" panose="02000503000000020004" charset="0"/>
                <a:cs typeface="Helvetica Neue" panose="02000503000000020004" charset="0"/>
                <a:hlinkClick r:id="rId2" tooltip="" action="ppaction://hlinkfile"/>
              </a:rPr>
              <a:t>https://cocoet.cn/dashboard/tasks/5e00687ec3e67a001ac612cb/preview</a:t>
            </a:r>
            <a:endParaRPr>
              <a:latin typeface="Helvetica Neue" panose="02000503000000020004" charset="0"/>
              <a:cs typeface="Helvetica Neue" panose="02000503000000020004" charset="0"/>
              <a:hlinkClick r:id="rId2" tooltip="" action="ppaction://hlinkfile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第一堂编程课-排序算法入门-图片版.015.jpeg" descr="第一堂编程课-排序算法入门-图片版.015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9" name="ceffde20-2566-11ea-868d-35cb989db4c2 1136×842.gif" descr="ceffde20-2566-11ea-868d-35cb989db4c2 1136×842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13954405" y="4366824"/>
            <a:ext cx="8472648" cy="627990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第一堂编程课-排序算法入门-图片版.016.jpeg" descr="第一堂编程课-排序算法入门-图片版.016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https://cocoet.cn/challenges/5e242226b499a300198b00bf/view"/>
          <p:cNvSpPr txBox="1"/>
          <p:nvPr/>
        </p:nvSpPr>
        <p:spPr>
          <a:xfrm>
            <a:off x="6432550" y="9100021"/>
            <a:ext cx="11518900" cy="563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000" u="sng">
                <a:solidFill>
                  <a:srgbClr val="754C25"/>
                </a:solidFill>
              </a:defRPr>
            </a:lvl1pPr>
          </a:lstStyle>
          <a:p>
            <a:pPr>
              <a:defRPr u="none"/>
            </a:pPr>
            <a:r>
              <a:rPr u="sng">
                <a:latin typeface="Helvetica Neue" panose="02000503000000020004" charset="0"/>
                <a:cs typeface="Helvetica Neue" panose="02000503000000020004" charset="0"/>
                <a:hlinkClick r:id="rId2" tooltip="" action="ppaction://hlinkfile"/>
              </a:rPr>
              <a:t>https://cocoet.cn/challenges/5e242226b499a300198b00bf/view</a:t>
            </a:r>
            <a:endParaRPr u="sng">
              <a:latin typeface="Helvetica Neue" panose="02000503000000020004" charset="0"/>
              <a:cs typeface="Helvetica Neue" panose="02000503000000020004" charset="0"/>
              <a:hlinkClick r:id="rId2" tooltip="" action="ppaction://hlinkfile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第一堂编程课-排序算法入门-图片版.017.jpeg" descr="第一堂编程课-排序算法入门-图片版.017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第一堂编程课-排序算法入门-图片版.018.jpeg" descr="第一堂编程课-排序算法入门-图片版.018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第一堂编程课-排序算法入门-图片版.019.jpeg" descr="第一堂编程课-排序算法入门-图片版.019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第一堂编程课-排序算法入门-图片版.002.jpeg" descr="第一堂编程课-排序算法入门-图片版.002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第一堂编程课-排序算法入门-图片版.020.jpeg" descr="第一堂编程课-排序算法入门-图片版.020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第一堂编程课-排序算法入门-图片版.021.jpeg" descr="第一堂编程课-排序算法入门-图片版.021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第一堂编程课-排序算法入门-图片版.022.jpeg" descr="第一堂编程课-排序算法入门-图片版.022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第一堂编程课-排序算法入门-图片版.003.jpeg" descr="第一堂编程课-排序算法入门-图片版.003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第一堂编程课-排序算法入门-图片版.004.jpeg" descr="第一堂编程课-排序算法入门-图片版.004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第一堂编程课-排序算法入门-图片版.005.jpeg" descr="第一堂编程课-排序算法入门-图片版.005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第一堂编程课-排序算法入门-图片版.006.jpeg" descr="第一堂编程课-排序算法入门-图片版.006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第一堂编程课-排序算法入门-图片版.007.jpeg" descr="第一堂编程课-排序算法入门-图片版.007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第一堂编程课-排序算法入门-图片版.008.jpeg" descr="第一堂编程课-排序算法入门-图片版.008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第一堂编程课-排序算法入门-图片版.009.jpeg" descr="第一堂编程课-排序算法入门-图片版.009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WPS 演示</Application>
  <PresentationFormat/>
  <Paragraphs>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方正书宋_GBK</vt:lpstr>
      <vt:lpstr>Wingdings</vt:lpstr>
      <vt:lpstr>Helvetica Neue</vt:lpstr>
      <vt:lpstr>Helvetica Neue Medium</vt:lpstr>
      <vt:lpstr>Thonburi</vt:lpstr>
      <vt:lpstr>Helvetica Neue Light</vt:lpstr>
      <vt:lpstr>Helvetica Neue Thin</vt:lpstr>
      <vt:lpstr>Helvetica Light</vt:lpstr>
      <vt:lpstr>Times</vt:lpstr>
      <vt:lpstr>微软雅黑</vt:lpstr>
      <vt:lpstr>宋体</vt:lpstr>
      <vt:lpstr>Arial Unicode MS</vt:lpstr>
      <vt:lpstr>汉仪书宋二KW</vt:lpstr>
      <vt:lpstr>Helvetica Neue Medium</vt:lpstr>
      <vt:lpstr>苹方-简</vt:lpstr>
      <vt:lpstr>Helvetica Neue</vt:lpstr>
      <vt:lpstr>helvetic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jexchan</cp:lastModifiedBy>
  <cp:revision>1</cp:revision>
  <dcterms:created xsi:type="dcterms:W3CDTF">2020-01-23T06:33:26Z</dcterms:created>
  <dcterms:modified xsi:type="dcterms:W3CDTF">2020-01-23T06:33:26Z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2052-1.9.1.2994</vt:lpwstr>
  </property>
</Properties>
</file>